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B8CF2-D035-F991-050D-C825B7112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9F934-75AD-B07E-E3FB-423164881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13F96-8F57-00A8-9DCE-27D6536C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BDA84-9E29-08D9-B3C9-A6127EAE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0528F-B78D-169B-0676-FE671E67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1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3444E-0259-9333-0A4E-45383FEF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F029DF-B5FA-DDDD-E36C-B9A8CDF80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D2D1-23B2-BA06-615B-F672DF9E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E027B-0775-258C-2653-C7C95D49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D4E68-028F-3647-F4FD-DA38B31A8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4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8B70B0-207E-0505-A34D-9EC0F5AA8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D27FF-BFDF-7B63-6B8B-153812AAF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E2476-04A4-4361-A0EF-5B6FA22B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4D662-4FCF-4125-7D11-395EE64FF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DC182-2892-059B-7DDA-B6A81DE1E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7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93F2-371B-C4B4-121F-CC69BC49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DD48E-B5E4-E457-184D-6FCE9EE7E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453BD-32A3-8BA5-A415-BF716ADD5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7F0FE-C516-DE67-3C06-6A08351E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C4809-5401-EEF9-2B74-315BC0BD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0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44129-52B9-E4D4-20FA-8F5ECB60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662B1-ED3A-1782-9752-AA15BF007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AA221-78D5-9EFA-F155-E305D399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B6F2C-0AD9-5E8F-36BB-2454944CF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3664B-E950-0B39-3B77-151D5A25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7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FCECC-4BCC-B3FA-4AE3-8B1BE2FB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E49E7-748C-53FD-5075-655AC9616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C5230-A2B9-631C-14A6-1D6AB7625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87993-6ED8-645F-C229-EAFD91BF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51B7B-79BC-2CB7-532D-61C50C5B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62776-2A18-7B89-2A43-46AAE656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DAC2-D17C-2A46-CCD0-B79E5D0A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2997C-1305-F389-13FC-FF872C5C7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C27EAC-FF76-E78F-69CF-09D9517B4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4D00D-230D-A1E3-A801-C14ABA38B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9792B-C491-8C6D-EAFE-D72E2374C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0F2C8-BF17-424C-4046-AF062711E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085A9-9D36-2E33-E82A-97C19A90B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E5E626-43FC-2448-A9AD-5A448FF6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0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DE09D-B0DB-21AF-11FA-9CDAF164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58B6D-0EB3-E06A-8417-617EDB3D3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178BA-3C9C-3A3D-9F40-795B55C0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481EB-A294-FCD1-D82E-E21AA734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23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1C614-600E-EDD2-99F6-DAA2159C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3F9A53-38B7-51E2-5E08-85D3F9C6D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8E93F-5D93-2833-9933-4E73DF388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1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346A-D551-21E6-9B3C-665AF19BA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BF2E2-7891-8F09-579D-7158BDC9B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74547-26B5-15A9-1C97-F901FDECA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834F5-511F-89CF-6E41-F77CC0EF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E3B09-D3A8-4911-2FC0-4BC595742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C490C-AC38-08B9-7B08-14DA9501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C5BCD-2DDB-4C0C-6199-8A7EC9F9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049C5-51AA-6F9D-5051-1A9246AE0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FAE3E-E4D1-F7A0-8B3A-A1338CBFA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C7439-A45B-4E3B-9358-14E941EE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14649-D4F3-CAF1-7784-C20D1952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26DCF-A15C-3B02-0AA6-37CB4B4E1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9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07CA39-4A68-C174-3DFC-5FF2BA764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3AB49-E201-9C11-8379-29EEB322A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37CF0-FAD9-266A-0440-EC5BEFDBD7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94016-A925-4D4E-B3B4-7FA3BAB9099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5E3AB-162A-9B3C-5EE0-A6D9BE55A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04612-0B1B-DA03-69ED-6DBB65D7B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55EB3-6C56-475A-9BD1-35E73900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0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53B5-1EFD-7102-FA53-6E13DA196E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10BA1F-8E3E-E88B-7996-54A06AD16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CAF Inquiry Review - Licensing Specialist">
            <a:hlinkClick r:id="" action="ppaction://media"/>
            <a:extLst>
              <a:ext uri="{FF2B5EF4-FFF2-40B4-BE49-F238E27FC236}">
                <a16:creationId xmlns:a16="http://schemas.microsoft.com/office/drawing/2014/main" id="{673DE879-81A8-C812-5302-C7F341CAE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9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2024-11-21T20:24:53Z</dcterms:created>
  <dcterms:modified xsi:type="dcterms:W3CDTF">2024-11-21T20:25:49Z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2024-11-21T20:25:49Z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1f252098-b239-43e7-8fce-18989b4ebb71</vt:lpwstr>
  </property>
  <property fmtid="{D5CDD505-2E9C-101B-9397-08002B2CF9AE}" pid="8" name="MSIP_Label_ea60d57e-af5b-4752-ac57-3e4f28ca11dc_ContentBits">
    <vt:lpwstr>0</vt:lpwstr>
  </property>
</Properties>
</file>